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59" r:id="rId4"/>
    <p:sldId id="262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26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2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3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0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8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3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9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4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77950-53C4-48CD-B8D7-E9B1CC4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58" y="1511411"/>
            <a:ext cx="11029616" cy="1188720"/>
          </a:xfrm>
        </p:spPr>
        <p:txBody>
          <a:bodyPr>
            <a:normAutofit/>
          </a:bodyPr>
          <a:lstStyle/>
          <a:p>
            <a:r>
              <a:rPr lang="pt-BR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latin typeface="Freestyle Script" panose="030804020302050B0404" pitchFamily="66" charset="0"/>
                <a:cs typeface="Arial" panose="020B0604020202020204" pitchFamily="34" charset="0"/>
              </a:rPr>
              <a:t>Natureza e aventuras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8332E6-FD8E-4C3A-9F91-C6CFC814FEEF}"/>
              </a:ext>
            </a:extLst>
          </p:cNvPr>
          <p:cNvSpPr txBox="1"/>
          <p:nvPr/>
        </p:nvSpPr>
        <p:spPr>
          <a:xfrm>
            <a:off x="563658" y="5309587"/>
            <a:ext cx="430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Felipe Moraes Kling  1ADSA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1B56EC0-AA81-421B-985D-0EA545B452C7}"/>
              </a:ext>
            </a:extLst>
          </p:cNvPr>
          <p:cNvSpPr txBox="1">
            <a:spLocks/>
          </p:cNvSpPr>
          <p:nvPr/>
        </p:nvSpPr>
        <p:spPr>
          <a:xfrm>
            <a:off x="742562" y="584721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latin typeface="Freestyle Script" panose="030804020302050B0404" pitchFamily="66" charset="0"/>
                <a:cs typeface="Arial" panose="020B0604020202020204" pitchFamily="34" charset="0"/>
              </a:rPr>
              <a:t>Projeto individual</a:t>
            </a:r>
          </a:p>
          <a:p>
            <a:endParaRPr lang="pt-BR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latin typeface="Freestyle Script" panose="030804020302050B04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1351C33-A917-41DD-AE4B-F6AC857DA149}"/>
              </a:ext>
            </a:extLst>
          </p:cNvPr>
          <p:cNvSpPr/>
          <p:nvPr/>
        </p:nvSpPr>
        <p:spPr>
          <a:xfrm>
            <a:off x="2931353" y="595550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B1271B-5512-4FC6-BFC5-DC4E8C4E9C78}"/>
              </a:ext>
            </a:extLst>
          </p:cNvPr>
          <p:cNvSpPr txBox="1"/>
          <p:nvPr/>
        </p:nvSpPr>
        <p:spPr>
          <a:xfrm>
            <a:off x="3315612" y="521327"/>
            <a:ext cx="619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Freestyle Script" panose="030804020302050B0404" pitchFamily="66" charset="0"/>
              </a:rPr>
              <a:t> Tema e Valores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BD0F17-63F8-4DBB-87A9-7A04D09A21A5}"/>
              </a:ext>
            </a:extLst>
          </p:cNvPr>
          <p:cNvSpPr txBox="1"/>
          <p:nvPr/>
        </p:nvSpPr>
        <p:spPr>
          <a:xfrm>
            <a:off x="970671" y="3967088"/>
            <a:ext cx="4248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Acampar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Fazer Trilhas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Viajar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Esportes Radicais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25FD4E-2520-4A82-A157-CC245EF1E0C5}"/>
              </a:ext>
            </a:extLst>
          </p:cNvPr>
          <p:cNvSpPr txBox="1"/>
          <p:nvPr/>
        </p:nvSpPr>
        <p:spPr>
          <a:xfrm>
            <a:off x="6412523" y="3967087"/>
            <a:ext cx="4248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Interação com a natureza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Simplicidade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Colaboração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Coragem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2D834C-7D53-4902-B989-27AEBA0F126C}"/>
              </a:ext>
            </a:extLst>
          </p:cNvPr>
          <p:cNvSpPr txBox="1"/>
          <p:nvPr/>
        </p:nvSpPr>
        <p:spPr>
          <a:xfrm>
            <a:off x="970671" y="3429000"/>
            <a:ext cx="327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 por que 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F85FF0-B1B1-4E3F-A568-B3E2169E2D0D}"/>
              </a:ext>
            </a:extLst>
          </p:cNvPr>
          <p:cNvSpPr txBox="1"/>
          <p:nvPr/>
        </p:nvSpPr>
        <p:spPr>
          <a:xfrm>
            <a:off x="6337563" y="3429000"/>
            <a:ext cx="327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Meus valores</a:t>
            </a:r>
          </a:p>
        </p:txBody>
      </p:sp>
    </p:spTree>
    <p:extLst>
      <p:ext uri="{BB962C8B-B14F-4D97-AF65-F5344CB8AC3E}">
        <p14:creationId xmlns:p14="http://schemas.microsoft.com/office/powerpoint/2010/main" val="40885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D10E3047-CDAC-4025-83FD-D2B9A0452C8A}"/>
              </a:ext>
            </a:extLst>
          </p:cNvPr>
          <p:cNvSpPr/>
          <p:nvPr/>
        </p:nvSpPr>
        <p:spPr>
          <a:xfrm>
            <a:off x="2931353" y="595550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A228837-7523-4F39-9C73-40BA5A988494}"/>
              </a:ext>
            </a:extLst>
          </p:cNvPr>
          <p:cNvCxnSpPr/>
          <p:nvPr/>
        </p:nvCxnSpPr>
        <p:spPr>
          <a:xfrm>
            <a:off x="1503663" y="4562622"/>
            <a:ext cx="9184674" cy="0"/>
          </a:xfrm>
          <a:prstGeom prst="straightConnector1">
            <a:avLst/>
          </a:prstGeom>
          <a:ln w="57150">
            <a:solidFill>
              <a:srgbClr val="FFC000"/>
            </a:solidFill>
            <a:round/>
            <a:headEnd type="oval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1AEB5CF3-A557-4DE1-B36D-C1687755216C}"/>
              </a:ext>
            </a:extLst>
          </p:cNvPr>
          <p:cNvSpPr/>
          <p:nvPr/>
        </p:nvSpPr>
        <p:spPr>
          <a:xfrm>
            <a:off x="2750234" y="4437185"/>
            <a:ext cx="253218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A8EBAEB-204B-42F7-B316-8774D22FEE0B}"/>
              </a:ext>
            </a:extLst>
          </p:cNvPr>
          <p:cNvSpPr/>
          <p:nvPr/>
        </p:nvSpPr>
        <p:spPr>
          <a:xfrm>
            <a:off x="5831055" y="4437184"/>
            <a:ext cx="253218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507319C-5123-4B96-80D9-95721656601E}"/>
              </a:ext>
            </a:extLst>
          </p:cNvPr>
          <p:cNvSpPr/>
          <p:nvPr/>
        </p:nvSpPr>
        <p:spPr>
          <a:xfrm>
            <a:off x="8890781" y="4437185"/>
            <a:ext cx="253218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470B964B-51D1-438F-AF3B-4EA5D89712DF}"/>
              </a:ext>
            </a:extLst>
          </p:cNvPr>
          <p:cNvCxnSpPr/>
          <p:nvPr/>
        </p:nvCxnSpPr>
        <p:spPr>
          <a:xfrm flipV="1">
            <a:off x="5957663" y="4015153"/>
            <a:ext cx="0" cy="42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63F72F8-F8EC-4EC5-BA88-17864F47816C}"/>
              </a:ext>
            </a:extLst>
          </p:cNvPr>
          <p:cNvCxnSpPr/>
          <p:nvPr/>
        </p:nvCxnSpPr>
        <p:spPr>
          <a:xfrm flipV="1">
            <a:off x="9017390" y="4684539"/>
            <a:ext cx="0" cy="42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696393E-905E-4E19-BD59-7D09DE7FE788}"/>
              </a:ext>
            </a:extLst>
          </p:cNvPr>
          <p:cNvCxnSpPr/>
          <p:nvPr/>
        </p:nvCxnSpPr>
        <p:spPr>
          <a:xfrm flipV="1">
            <a:off x="2883876" y="4676336"/>
            <a:ext cx="0" cy="42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halé com árvore e escada para presépio com figuras de 6 | venda ...">
            <a:extLst>
              <a:ext uri="{FF2B5EF4-FFF2-40B4-BE49-F238E27FC236}">
                <a16:creationId xmlns:a16="http://schemas.microsoft.com/office/drawing/2014/main" id="{1E34CCC7-75D0-4C88-9B85-F6DCB1C2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23" y="5211858"/>
            <a:ext cx="1276105" cy="127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Ícone de barraca de acampamento de mão desenhada - Baixar PNG/SVG ...">
            <a:extLst>
              <a:ext uri="{FF2B5EF4-FFF2-40B4-BE49-F238E27FC236}">
                <a16:creationId xmlns:a16="http://schemas.microsoft.com/office/drawing/2014/main" id="{E92E630D-E51A-42FB-9796-AC2FE2118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38" y="2531114"/>
            <a:ext cx="1839249" cy="183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p Altas Aventuras | Páginas para colorir da disney, Pintura para ...">
            <a:extLst>
              <a:ext uri="{FF2B5EF4-FFF2-40B4-BE49-F238E27FC236}">
                <a16:creationId xmlns:a16="http://schemas.microsoft.com/office/drawing/2014/main" id="{217B0EC5-2427-44AD-8F29-3533149FE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82" b="96474" l="9877" r="89771">
                        <a14:foregroundMark x1="27513" y1="86524" x2="30159" y2="93955"/>
                        <a14:foregroundMark x1="30159" y1="93955" x2="49735" y2="97859"/>
                        <a14:foregroundMark x1="49735" y1="97859" x2="56261" y2="92695"/>
                        <a14:foregroundMark x1="56261" y1="92695" x2="49030" y2="88791"/>
                        <a14:foregroundMark x1="43034" y1="96599" x2="32981" y2="96599"/>
                        <a14:foregroundMark x1="32981" y1="96599" x2="29453" y2="93703"/>
                        <a14:foregroundMark x1="56614" y1="4282" x2="56614" y2="4282"/>
                        <a14:foregroundMark x1="74250" y1="24433" x2="74250" y2="24433"/>
                      </a14:backgroundRemoval>
                    </a14:imgEffect>
                    <a14:imgEffect>
                      <a14:colorTemperature colorTemp="7231"/>
                    </a14:imgEffect>
                    <a14:imgEffect>
                      <a14:saturation sat="1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654" y="5098367"/>
            <a:ext cx="1100934" cy="154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3DD927-6A92-46C4-879F-114BBD5E5D95}"/>
              </a:ext>
            </a:extLst>
          </p:cNvPr>
          <p:cNvSpPr txBox="1"/>
          <p:nvPr/>
        </p:nvSpPr>
        <p:spPr>
          <a:xfrm>
            <a:off x="3655908" y="539423"/>
            <a:ext cx="523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Freestyle Script" panose="030804020302050B0404" pitchFamily="66" charset="0"/>
              </a:rPr>
              <a:t> Linha do tempo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D7F4F9-8594-4C72-9726-97FBE1CA3CC5}"/>
              </a:ext>
            </a:extLst>
          </p:cNvPr>
          <p:cNvSpPr txBox="1"/>
          <p:nvPr/>
        </p:nvSpPr>
        <p:spPr>
          <a:xfrm>
            <a:off x="4633166" y="4841594"/>
            <a:ext cx="31603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Adolescência 11 á 18 anos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Acampamento com amigos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Viagens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3008B90-5375-45EB-A1C1-608426D552E8}"/>
              </a:ext>
            </a:extLst>
          </p:cNvPr>
          <p:cNvSpPr txBox="1"/>
          <p:nvPr/>
        </p:nvSpPr>
        <p:spPr>
          <a:xfrm>
            <a:off x="2354325" y="3565213"/>
            <a:ext cx="2557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Infância 1 á 10 anos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Chales do clube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Viagens em família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D1B8658-CD6A-4E3A-83DD-57851A5A0BB4}"/>
              </a:ext>
            </a:extLst>
          </p:cNvPr>
          <p:cNvSpPr txBox="1"/>
          <p:nvPr/>
        </p:nvSpPr>
        <p:spPr>
          <a:xfrm>
            <a:off x="8244964" y="3398208"/>
            <a:ext cx="27992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Vida Adulta 19 até hoje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Viagens sozinho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Conhecer outros países</a:t>
            </a:r>
          </a:p>
        </p:txBody>
      </p:sp>
    </p:spTree>
    <p:extLst>
      <p:ext uri="{BB962C8B-B14F-4D97-AF65-F5344CB8AC3E}">
        <p14:creationId xmlns:p14="http://schemas.microsoft.com/office/powerpoint/2010/main" val="312691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9" grpId="0" animBg="1"/>
      <p:bldP spid="10" grpId="0" animBg="1"/>
      <p:bldP spid="18" grpId="0"/>
      <p:bldP spid="19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687F042-364C-442B-8BF3-CBF47856DF07}"/>
              </a:ext>
            </a:extLst>
          </p:cNvPr>
          <p:cNvSpPr/>
          <p:nvPr/>
        </p:nvSpPr>
        <p:spPr>
          <a:xfrm>
            <a:off x="2931353" y="595550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A5E9B8-2A9E-4378-BCDE-410816489361}"/>
              </a:ext>
            </a:extLst>
          </p:cNvPr>
          <p:cNvSpPr txBox="1"/>
          <p:nvPr/>
        </p:nvSpPr>
        <p:spPr>
          <a:xfrm>
            <a:off x="5400301" y="521327"/>
            <a:ext cx="523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Freestyle Script" panose="030804020302050B0404" pitchFamily="66" charset="0"/>
              </a:rPr>
              <a:t>Site</a:t>
            </a:r>
          </a:p>
        </p:txBody>
      </p:sp>
      <p:pic>
        <p:nvPicPr>
          <p:cNvPr id="4098" name="Picture 2" descr="Site | Baixe Vetores, Fotos e arquivos PSD Grátis">
            <a:extLst>
              <a:ext uri="{FF2B5EF4-FFF2-40B4-BE49-F238E27FC236}">
                <a16:creationId xmlns:a16="http://schemas.microsoft.com/office/drawing/2014/main" id="{722C3F17-A485-4F2C-8ED8-34D21B5E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272" y1="57988" x2="66272" y2="57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619" y="2832150"/>
            <a:ext cx="3219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0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976CA5-CF4E-4682-8B87-CFEA77E3B536}"/>
              </a:ext>
            </a:extLst>
          </p:cNvPr>
          <p:cNvSpPr/>
          <p:nvPr/>
        </p:nvSpPr>
        <p:spPr>
          <a:xfrm>
            <a:off x="2931353" y="595550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29D9886-2CA9-4F81-AF56-324661856135}"/>
              </a:ext>
            </a:extLst>
          </p:cNvPr>
          <p:cNvSpPr txBox="1"/>
          <p:nvPr/>
        </p:nvSpPr>
        <p:spPr>
          <a:xfrm>
            <a:off x="2931353" y="693325"/>
            <a:ext cx="8196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latin typeface="Freestyle Script" panose="030804020302050B0404" pitchFamily="66" charset="0"/>
              </a:rPr>
              <a:t> Superação e dificuldade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50DAD10B-4FDA-416A-96B0-F7D64FBB37F2}"/>
              </a:ext>
            </a:extLst>
          </p:cNvPr>
          <p:cNvSpPr/>
          <p:nvPr/>
        </p:nvSpPr>
        <p:spPr>
          <a:xfrm>
            <a:off x="793063" y="3267167"/>
            <a:ext cx="4276579" cy="28447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 superação</a:t>
            </a:r>
          </a:p>
          <a:p>
            <a:pPr algn="ctr"/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Mudança de área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6924DBFA-47FA-49D9-BFE2-6F779888D45F}"/>
              </a:ext>
            </a:extLst>
          </p:cNvPr>
          <p:cNvSpPr/>
          <p:nvPr/>
        </p:nvSpPr>
        <p:spPr>
          <a:xfrm>
            <a:off x="7029448" y="3267167"/>
            <a:ext cx="4276579" cy="28447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 dificuldade</a:t>
            </a:r>
          </a:p>
          <a:p>
            <a:pPr algn="ctr"/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Estudar EAD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324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976CA5-CF4E-4682-8B87-CFEA77E3B536}"/>
              </a:ext>
            </a:extLst>
          </p:cNvPr>
          <p:cNvSpPr/>
          <p:nvPr/>
        </p:nvSpPr>
        <p:spPr>
          <a:xfrm>
            <a:off x="2931353" y="595550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29D9886-2CA9-4F81-AF56-324661856135}"/>
              </a:ext>
            </a:extLst>
          </p:cNvPr>
          <p:cNvSpPr txBox="1"/>
          <p:nvPr/>
        </p:nvSpPr>
        <p:spPr>
          <a:xfrm>
            <a:off x="2931353" y="693325"/>
            <a:ext cx="8196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latin typeface="Freestyle Script" panose="030804020302050B0404" pitchFamily="66" charset="0"/>
              </a:rPr>
              <a:t>     Agradecimentos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2CB872E-1470-4827-A00A-ABD0554D9A33}"/>
              </a:ext>
            </a:extLst>
          </p:cNvPr>
          <p:cNvSpPr txBox="1"/>
          <p:nvPr/>
        </p:nvSpPr>
        <p:spPr>
          <a:xfrm>
            <a:off x="1192695" y="4207627"/>
            <a:ext cx="9594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Á  minha família, por me apoiar em minhas escolhas e estar sempre ao meu lado.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Meus professores, por compartilhar seu tempo e conhecimento para meu crescimento.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Meus amigos da faculdade, por sempre me ajudar nas dificuldades.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Muito Obrigado.</a:t>
            </a:r>
          </a:p>
        </p:txBody>
      </p:sp>
    </p:spTree>
    <p:extLst>
      <p:ext uri="{BB962C8B-B14F-4D97-AF65-F5344CB8AC3E}">
        <p14:creationId xmlns:p14="http://schemas.microsoft.com/office/powerpoint/2010/main" val="179869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976CA5-CF4E-4682-8B87-CFEA77E3B536}"/>
              </a:ext>
            </a:extLst>
          </p:cNvPr>
          <p:cNvSpPr/>
          <p:nvPr/>
        </p:nvSpPr>
        <p:spPr>
          <a:xfrm>
            <a:off x="2812083" y="2669505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29D9886-2CA9-4F81-AF56-324661856135}"/>
              </a:ext>
            </a:extLst>
          </p:cNvPr>
          <p:cNvSpPr txBox="1"/>
          <p:nvPr/>
        </p:nvSpPr>
        <p:spPr>
          <a:xfrm>
            <a:off x="3222900" y="2767280"/>
            <a:ext cx="8196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latin typeface="Freestyle Script" panose="030804020302050B0404" pitchFamily="66" charset="0"/>
              </a:rPr>
              <a:t>     Dúvidas ?</a:t>
            </a:r>
          </a:p>
        </p:txBody>
      </p:sp>
    </p:spTree>
    <p:extLst>
      <p:ext uri="{BB962C8B-B14F-4D97-AF65-F5344CB8AC3E}">
        <p14:creationId xmlns:p14="http://schemas.microsoft.com/office/powerpoint/2010/main" val="118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2C41"/>
      </a:dk2>
      <a:lt2>
        <a:srgbClr val="E8E4E2"/>
      </a:lt2>
      <a:accent1>
        <a:srgbClr val="7BA8BF"/>
      </a:accent1>
      <a:accent2>
        <a:srgbClr val="7A8CBE"/>
      </a:accent2>
      <a:accent3>
        <a:srgbClr val="9B92CA"/>
      </a:accent3>
      <a:accent4>
        <a:srgbClr val="A27ABE"/>
      </a:accent4>
      <a:accent5>
        <a:srgbClr val="C78DC8"/>
      </a:accent5>
      <a:accent6>
        <a:srgbClr val="BE7AA2"/>
      </a:accent6>
      <a:hlink>
        <a:srgbClr val="A8765E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132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Arial Nova Light</vt:lpstr>
      <vt:lpstr>Freestyle Script</vt:lpstr>
      <vt:lpstr>Wingdings</vt:lpstr>
      <vt:lpstr>Wingdings 2</vt:lpstr>
      <vt:lpstr>DividendVTI</vt:lpstr>
      <vt:lpstr>Natureza e aventuras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</dc:title>
  <dc:creator>Ana Carolina Moraes Kling</dc:creator>
  <cp:lastModifiedBy>Ana Carolina Moraes Kling</cp:lastModifiedBy>
  <cp:revision>13</cp:revision>
  <dcterms:created xsi:type="dcterms:W3CDTF">2020-06-23T01:19:27Z</dcterms:created>
  <dcterms:modified xsi:type="dcterms:W3CDTF">2020-06-23T03:25:32Z</dcterms:modified>
</cp:coreProperties>
</file>